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72" d="100"/>
          <a:sy n="72" d="100"/>
        </p:scale>
        <p:origin x="45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7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5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8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3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3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7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4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8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1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8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FFAE6-5198-4CC2-8B0D-6D22FC2F08DC}" type="datetimeFigureOut">
              <a:rPr lang="en-US" smtClean="0"/>
              <a:t>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FDEE8-CCE3-480F-BF80-D23D31F89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8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</a:t>
            </a:r>
            <a:r>
              <a:rPr lang="en-US" dirty="0"/>
              <a:t>Iamanupstander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251" y="2136553"/>
            <a:ext cx="3159642" cy="421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2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#Iamanupstander   </vt:lpstr>
    </vt:vector>
  </TitlesOfParts>
  <Company>Queens University of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#Iamanupstander   </dc:title>
  <dc:creator>Judy Schindler</dc:creator>
  <cp:lastModifiedBy>Judy Schindler</cp:lastModifiedBy>
  <cp:revision>1</cp:revision>
  <dcterms:created xsi:type="dcterms:W3CDTF">2017-01-28T22:27:55Z</dcterms:created>
  <dcterms:modified xsi:type="dcterms:W3CDTF">2017-01-28T22:28:14Z</dcterms:modified>
</cp:coreProperties>
</file>