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72" d="100"/>
          <a:sy n="72" d="100"/>
        </p:scale>
        <p:origin x="456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6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1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0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4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9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9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2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9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3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6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E3906-9DD7-4DC4-A3B5-B2EB59F2CEC7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C01BC-3037-40EB-B720-D7A54485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thumbs.dreamstime.com/z/hard-math-equation-610935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6" t="682" r="9055" b="810"/>
          <a:stretch/>
        </p:blipFill>
        <p:spPr bwMode="auto">
          <a:xfrm>
            <a:off x="-47848" y="-5922336"/>
            <a:ext cx="12239847" cy="1309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97270" y="2956703"/>
            <a:ext cx="38080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thanksgiving</a:t>
            </a:r>
          </a:p>
          <a:p>
            <a:pPr algn="ctr"/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 equation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438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Queens University of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Schindler</dc:creator>
  <cp:lastModifiedBy>Judy Schindler</cp:lastModifiedBy>
  <cp:revision>2</cp:revision>
  <dcterms:created xsi:type="dcterms:W3CDTF">2017-11-23T14:17:27Z</dcterms:created>
  <dcterms:modified xsi:type="dcterms:W3CDTF">2017-11-23T14:20:26Z</dcterms:modified>
</cp:coreProperties>
</file>