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>
        <p:scale>
          <a:sx n="64" d="100"/>
          <a:sy n="64" d="100"/>
        </p:scale>
        <p:origin x="34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3608-6063-4442-AB09-982021936CC7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462E-947C-4C64-97A5-70DB48BB2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542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3608-6063-4442-AB09-982021936CC7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462E-947C-4C64-97A5-70DB48BB2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755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3608-6063-4442-AB09-982021936CC7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462E-947C-4C64-97A5-70DB48BB2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931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3608-6063-4442-AB09-982021936CC7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462E-947C-4C64-97A5-70DB48BB2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403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3608-6063-4442-AB09-982021936CC7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462E-947C-4C64-97A5-70DB48BB2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49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3608-6063-4442-AB09-982021936CC7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462E-947C-4C64-97A5-70DB48BB2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761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3608-6063-4442-AB09-982021936CC7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462E-947C-4C64-97A5-70DB48BB2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162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3608-6063-4442-AB09-982021936CC7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462E-947C-4C64-97A5-70DB48BB2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71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3608-6063-4442-AB09-982021936CC7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462E-947C-4C64-97A5-70DB48BB2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927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3608-6063-4442-AB09-982021936CC7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462E-947C-4C64-97A5-70DB48BB2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501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43608-6063-4442-AB09-982021936CC7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A462E-947C-4C64-97A5-70DB48BB2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092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43608-6063-4442-AB09-982021936CC7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A462E-947C-4C64-97A5-70DB48BB2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56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3469" y="476287"/>
            <a:ext cx="8372930" cy="555879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035057" y="2967335"/>
            <a:ext cx="564057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67200" y="944282"/>
            <a:ext cx="607807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Pray for the peace </a:t>
            </a:r>
          </a:p>
          <a:p>
            <a:pPr algn="ctr"/>
            <a:r>
              <a:rPr lang="en-US" sz="6000" b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      of </a:t>
            </a:r>
            <a:r>
              <a:rPr lang="en-US" sz="6000" b="1" cap="none" spc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Jerusalem…</a:t>
            </a:r>
            <a:endParaRPr lang="en-US" sz="6000" b="1" cap="none" spc="0" dirty="0" smtClean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9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Queens University of Charlotte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Judy Schindler</dc:creator>
  <cp:lastModifiedBy>Judy Schindler</cp:lastModifiedBy>
  <cp:revision>2</cp:revision>
  <dcterms:created xsi:type="dcterms:W3CDTF">2017-12-11T00:31:02Z</dcterms:created>
  <dcterms:modified xsi:type="dcterms:W3CDTF">2017-12-11T00:38:34Z</dcterms:modified>
</cp:coreProperties>
</file>